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1368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40D14-22B4-44CC-BCB6-02513404CDAF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15476-55F8-4D7F-8C01-CCD7DEFA8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3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15476-55F8-4D7F-8C01-CCD7DEFA8B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4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19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09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0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25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52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3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04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18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74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7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B431-0E34-463E-A37F-377D57F036D3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37A05-1D87-448A-893E-B813145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07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ctangle 219">
            <a:hlinkClick r:id="" action="ppaction://hlinkshowjump?jump=lastslideviewed"/>
          </p:cNvPr>
          <p:cNvSpPr/>
          <p:nvPr/>
        </p:nvSpPr>
        <p:spPr>
          <a:xfrm>
            <a:off x="-652" y="1"/>
            <a:ext cx="9144000" cy="5143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11" name="Rectangle 210">
            <a:hlinkClick r:id="" action="ppaction://hlinkshowjump?jump=previousslide"/>
          </p:cNvPr>
          <p:cNvSpPr/>
          <p:nvPr/>
        </p:nvSpPr>
        <p:spPr>
          <a:xfrm>
            <a:off x="324472" y="4377383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10</a:t>
            </a:r>
            <a:endParaRPr lang="en-GB" dirty="0"/>
          </a:p>
        </p:txBody>
      </p:sp>
      <p:sp>
        <p:nvSpPr>
          <p:cNvPr id="210" name="Rectangle 209">
            <a:hlinkClick r:id="" action="ppaction://hlinkshowjump?jump=previousslide"/>
          </p:cNvPr>
          <p:cNvSpPr/>
          <p:nvPr/>
        </p:nvSpPr>
        <p:spPr>
          <a:xfrm>
            <a:off x="331834" y="4371950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9</a:t>
            </a:r>
            <a:endParaRPr lang="en-GB" dirty="0"/>
          </a:p>
        </p:txBody>
      </p:sp>
      <p:sp>
        <p:nvSpPr>
          <p:cNvPr id="209" name="Rectangle 208">
            <a:hlinkClick r:id="" action="ppaction://hlinkshowjump?jump=previousslide"/>
          </p:cNvPr>
          <p:cNvSpPr/>
          <p:nvPr/>
        </p:nvSpPr>
        <p:spPr>
          <a:xfrm>
            <a:off x="309504" y="4377383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8</a:t>
            </a:r>
            <a:endParaRPr lang="en-GB" dirty="0"/>
          </a:p>
        </p:txBody>
      </p:sp>
      <p:sp>
        <p:nvSpPr>
          <p:cNvPr id="208" name="Rectangle 207">
            <a:hlinkClick r:id="" action="ppaction://hlinkshowjump?jump=previousslide"/>
          </p:cNvPr>
          <p:cNvSpPr/>
          <p:nvPr/>
        </p:nvSpPr>
        <p:spPr>
          <a:xfrm>
            <a:off x="308760" y="4377383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7</a:t>
            </a:r>
            <a:endParaRPr lang="en-GB" dirty="0"/>
          </a:p>
        </p:txBody>
      </p:sp>
      <p:sp>
        <p:nvSpPr>
          <p:cNvPr id="207" name="Rectangle 206">
            <a:hlinkClick r:id="" action="ppaction://hlinkshowjump?jump=previousslide"/>
          </p:cNvPr>
          <p:cNvSpPr/>
          <p:nvPr/>
        </p:nvSpPr>
        <p:spPr>
          <a:xfrm>
            <a:off x="309504" y="4371950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6</a:t>
            </a:r>
            <a:endParaRPr lang="en-GB" dirty="0"/>
          </a:p>
        </p:txBody>
      </p:sp>
      <p:sp>
        <p:nvSpPr>
          <p:cNvPr id="206" name="Rectangle 205">
            <a:hlinkClick r:id="" action="ppaction://hlinkshowjump?jump=previousslide"/>
          </p:cNvPr>
          <p:cNvSpPr/>
          <p:nvPr/>
        </p:nvSpPr>
        <p:spPr>
          <a:xfrm>
            <a:off x="309504" y="4372597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5</a:t>
            </a:r>
            <a:endParaRPr lang="en-GB" dirty="0"/>
          </a:p>
        </p:txBody>
      </p:sp>
      <p:sp>
        <p:nvSpPr>
          <p:cNvPr id="205" name="Rectangle 204">
            <a:hlinkClick r:id="" action="ppaction://hlinkshowjump?jump=previousslide"/>
          </p:cNvPr>
          <p:cNvSpPr/>
          <p:nvPr/>
        </p:nvSpPr>
        <p:spPr>
          <a:xfrm>
            <a:off x="309504" y="4377383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4</a:t>
            </a:r>
            <a:endParaRPr lang="en-GB" dirty="0"/>
          </a:p>
        </p:txBody>
      </p:sp>
      <p:sp>
        <p:nvSpPr>
          <p:cNvPr id="204" name="Rectangle 203">
            <a:hlinkClick r:id="" action="ppaction://hlinkshowjump?jump=previousslide"/>
          </p:cNvPr>
          <p:cNvSpPr/>
          <p:nvPr/>
        </p:nvSpPr>
        <p:spPr>
          <a:xfrm>
            <a:off x="309504" y="4377383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3</a:t>
            </a:r>
            <a:endParaRPr lang="en-GB" dirty="0"/>
          </a:p>
        </p:txBody>
      </p:sp>
      <p:sp>
        <p:nvSpPr>
          <p:cNvPr id="203" name="Rectangle 202">
            <a:hlinkClick r:id="" action="ppaction://hlinkshowjump?jump=previousslide"/>
          </p:cNvPr>
          <p:cNvSpPr/>
          <p:nvPr/>
        </p:nvSpPr>
        <p:spPr>
          <a:xfrm>
            <a:off x="309504" y="4377383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2</a:t>
            </a:r>
            <a:endParaRPr lang="en-GB" dirty="0"/>
          </a:p>
        </p:txBody>
      </p:sp>
      <p:sp>
        <p:nvSpPr>
          <p:cNvPr id="13" name="Rectangle 12">
            <a:hlinkClick r:id="" action="ppaction://hlinkshowjump?jump=previousslide"/>
          </p:cNvPr>
          <p:cNvSpPr/>
          <p:nvPr/>
        </p:nvSpPr>
        <p:spPr>
          <a:xfrm>
            <a:off x="331834" y="4371950"/>
            <a:ext cx="8496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question 1</a:t>
            </a:r>
            <a:endParaRPr lang="en-GB" dirty="0"/>
          </a:p>
        </p:txBody>
      </p:sp>
      <p:sp>
        <p:nvSpPr>
          <p:cNvPr id="225" name="Rectangle 224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25</a:t>
            </a:r>
            <a:endParaRPr lang="en-GB" dirty="0"/>
          </a:p>
        </p:txBody>
      </p:sp>
      <p:sp>
        <p:nvSpPr>
          <p:cNvPr id="224" name="Rectangle 223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24</a:t>
            </a:r>
            <a:endParaRPr lang="en-GB" dirty="0"/>
          </a:p>
        </p:txBody>
      </p:sp>
      <p:sp>
        <p:nvSpPr>
          <p:cNvPr id="223" name="Rectangle 222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23</a:t>
            </a:r>
            <a:endParaRPr lang="en-GB" dirty="0"/>
          </a:p>
        </p:txBody>
      </p:sp>
      <p:sp>
        <p:nvSpPr>
          <p:cNvPr id="222" name="Rectangle 221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22</a:t>
            </a:r>
            <a:endParaRPr lang="en-GB" dirty="0"/>
          </a:p>
        </p:txBody>
      </p:sp>
      <p:sp>
        <p:nvSpPr>
          <p:cNvPr id="221" name="Rectangle 220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21</a:t>
            </a:r>
            <a:endParaRPr lang="en-GB" dirty="0"/>
          </a:p>
        </p:txBody>
      </p:sp>
      <p:sp>
        <p:nvSpPr>
          <p:cNvPr id="121" name="Rectangle 120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20</a:t>
            </a:r>
            <a:endParaRPr lang="en-GB" dirty="0"/>
          </a:p>
        </p:txBody>
      </p:sp>
      <p:sp>
        <p:nvSpPr>
          <p:cNvPr id="120" name="Rectangle 119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19</a:t>
            </a:r>
            <a:endParaRPr lang="en-GB" dirty="0"/>
          </a:p>
        </p:txBody>
      </p:sp>
      <p:sp>
        <p:nvSpPr>
          <p:cNvPr id="119" name="Rectangle 118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18</a:t>
            </a:r>
            <a:endParaRPr lang="en-GB" dirty="0"/>
          </a:p>
        </p:txBody>
      </p:sp>
      <p:sp>
        <p:nvSpPr>
          <p:cNvPr id="118" name="Rectangle 117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17</a:t>
            </a:r>
            <a:endParaRPr lang="en-GB" dirty="0"/>
          </a:p>
        </p:txBody>
      </p:sp>
      <p:sp>
        <p:nvSpPr>
          <p:cNvPr id="117" name="Rectangle 116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16</a:t>
            </a:r>
            <a:endParaRPr lang="en-GB" dirty="0"/>
          </a:p>
        </p:txBody>
      </p:sp>
      <p:sp>
        <p:nvSpPr>
          <p:cNvPr id="116" name="Rectangle 115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15</a:t>
            </a:r>
            <a:endParaRPr lang="en-GB" dirty="0"/>
          </a:p>
        </p:txBody>
      </p:sp>
      <p:sp>
        <p:nvSpPr>
          <p:cNvPr id="115" name="Rectangle 114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14</a:t>
            </a:r>
            <a:endParaRPr lang="en-GB" dirty="0"/>
          </a:p>
        </p:txBody>
      </p:sp>
      <p:sp>
        <p:nvSpPr>
          <p:cNvPr id="114" name="Rectangle 113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13</a:t>
            </a:r>
            <a:endParaRPr lang="en-GB" dirty="0"/>
          </a:p>
        </p:txBody>
      </p:sp>
      <p:sp>
        <p:nvSpPr>
          <p:cNvPr id="113" name="Rectangle 112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12</a:t>
            </a:r>
            <a:endParaRPr lang="en-GB" dirty="0"/>
          </a:p>
        </p:txBody>
      </p:sp>
      <p:sp>
        <p:nvSpPr>
          <p:cNvPr id="112" name="Rectangle 111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11</a:t>
            </a:r>
            <a:endParaRPr lang="en-GB" dirty="0"/>
          </a:p>
        </p:txBody>
      </p:sp>
      <p:sp>
        <p:nvSpPr>
          <p:cNvPr id="111" name="Rectangle 110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10</a:t>
            </a:r>
            <a:endParaRPr lang="en-GB" dirty="0"/>
          </a:p>
        </p:txBody>
      </p:sp>
      <p:sp>
        <p:nvSpPr>
          <p:cNvPr id="110" name="Rectangle 109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9</a:t>
            </a:r>
            <a:endParaRPr lang="en-GB" dirty="0"/>
          </a:p>
        </p:txBody>
      </p:sp>
      <p:sp>
        <p:nvSpPr>
          <p:cNvPr id="109" name="Rectangle 108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8</a:t>
            </a:r>
            <a:endParaRPr lang="en-GB" dirty="0"/>
          </a:p>
        </p:txBody>
      </p:sp>
      <p:sp>
        <p:nvSpPr>
          <p:cNvPr id="108" name="Rectangle 107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7</a:t>
            </a:r>
            <a:endParaRPr lang="en-GB" dirty="0"/>
          </a:p>
        </p:txBody>
      </p:sp>
      <p:sp>
        <p:nvSpPr>
          <p:cNvPr id="107" name="Rectangle 106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6</a:t>
            </a:r>
            <a:endParaRPr lang="en-GB" dirty="0"/>
          </a:p>
        </p:txBody>
      </p:sp>
      <p:sp>
        <p:nvSpPr>
          <p:cNvPr id="106" name="Rectangle 105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5</a:t>
            </a:r>
            <a:endParaRPr lang="en-GB" dirty="0"/>
          </a:p>
        </p:txBody>
      </p:sp>
      <p:sp>
        <p:nvSpPr>
          <p:cNvPr id="105" name="Rectangle 104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4</a:t>
            </a:r>
            <a:endParaRPr lang="en-GB" dirty="0"/>
          </a:p>
        </p:txBody>
      </p:sp>
      <p:sp>
        <p:nvSpPr>
          <p:cNvPr id="102" name="Rectangle 101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82" name="Rectangle 81">
            <a:hlinkClick r:id="" action="ppaction://hlinkshowjump?jump=lastslide"/>
          </p:cNvPr>
          <p:cNvSpPr/>
          <p:nvPr/>
        </p:nvSpPr>
        <p:spPr>
          <a:xfrm>
            <a:off x="323528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2</a:t>
            </a:r>
            <a:endParaRPr lang="en-GB" dirty="0"/>
          </a:p>
        </p:txBody>
      </p:sp>
      <p:sp>
        <p:nvSpPr>
          <p:cNvPr id="9" name="Rectangle 8">
            <a:hlinkClick r:id="" action="ppaction://hlinkshowjump?jump=lastslide"/>
          </p:cNvPr>
          <p:cNvSpPr/>
          <p:nvPr/>
        </p:nvSpPr>
        <p:spPr>
          <a:xfrm>
            <a:off x="330890" y="4371950"/>
            <a:ext cx="8496944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 1</a:t>
            </a:r>
          </a:p>
        </p:txBody>
      </p:sp>
      <p:sp>
        <p:nvSpPr>
          <p:cNvPr id="232" name="Rectangle 231">
            <a:hlinkClick r:id="" action="ppaction://hlinkshowjump?jump=lastslide"/>
          </p:cNvPr>
          <p:cNvSpPr/>
          <p:nvPr/>
        </p:nvSpPr>
        <p:spPr>
          <a:xfrm>
            <a:off x="4317844" y="3723878"/>
            <a:ext cx="3612276" cy="558587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231" name="Rectangle 230">
            <a:hlinkClick r:id="" action="ppaction://hlinkshowjump?jump=lastslide"/>
          </p:cNvPr>
          <p:cNvSpPr/>
          <p:nvPr/>
        </p:nvSpPr>
        <p:spPr>
          <a:xfrm rot="16200000">
            <a:off x="2365012" y="1841919"/>
            <a:ext cx="3297785" cy="61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230" name="Rectangle 229">
            <a:hlinkClick r:id="" action="ppaction://hlinkshowjump?jump=lastslide"/>
          </p:cNvPr>
          <p:cNvSpPr/>
          <p:nvPr/>
        </p:nvSpPr>
        <p:spPr>
          <a:xfrm>
            <a:off x="4317844" y="267494"/>
            <a:ext cx="3619928" cy="558587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noFill/>
            </a:endParaRPr>
          </a:p>
        </p:txBody>
      </p:sp>
      <p:sp>
        <p:nvSpPr>
          <p:cNvPr id="5" name="Hexagon 4"/>
          <p:cNvSpPr/>
          <p:nvPr/>
        </p:nvSpPr>
        <p:spPr>
          <a:xfrm>
            <a:off x="4155636" y="496726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</a:t>
            </a:r>
            <a:endParaRPr lang="en-GB" sz="3600" dirty="0"/>
          </a:p>
        </p:txBody>
      </p:sp>
      <p:sp>
        <p:nvSpPr>
          <p:cNvPr id="12" name="Rectangle 11"/>
          <p:cNvSpPr/>
          <p:nvPr/>
        </p:nvSpPr>
        <p:spPr>
          <a:xfrm>
            <a:off x="548412" y="699542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117576" y="915606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687346" y="699542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267800" y="915606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843864" y="699542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48412" y="1203598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115616" y="1419662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691736" y="1203598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265568" y="1419662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843864" y="1203598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48412" y="1707654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117576" y="1923718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687346" y="1707654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265568" y="1923718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843864" y="1707654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48412" y="2211710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117576" y="2427774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691736" y="2211710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267820" y="2427774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843864" y="2211710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548412" y="2715766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1117576" y="2931830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1691736" y="2715766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2253280" y="2931830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2843864" y="2715766"/>
            <a:ext cx="504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4" name="Hexagon 133"/>
          <p:cNvSpPr/>
          <p:nvPr/>
        </p:nvSpPr>
        <p:spPr>
          <a:xfrm>
            <a:off x="4155636" y="1155436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6</a:t>
            </a:r>
            <a:endParaRPr lang="en-GB" sz="3600" dirty="0"/>
          </a:p>
        </p:txBody>
      </p:sp>
      <p:sp>
        <p:nvSpPr>
          <p:cNvPr id="135" name="Hexagon 134"/>
          <p:cNvSpPr/>
          <p:nvPr/>
        </p:nvSpPr>
        <p:spPr>
          <a:xfrm>
            <a:off x="4155636" y="1814146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136" name="Hexagon 135"/>
          <p:cNvSpPr/>
          <p:nvPr/>
        </p:nvSpPr>
        <p:spPr>
          <a:xfrm>
            <a:off x="4155636" y="2472856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16</a:t>
            </a:r>
            <a:endParaRPr lang="en-GB" sz="3600" dirty="0"/>
          </a:p>
        </p:txBody>
      </p:sp>
      <p:sp>
        <p:nvSpPr>
          <p:cNvPr id="137" name="Hexagon 136"/>
          <p:cNvSpPr/>
          <p:nvPr/>
        </p:nvSpPr>
        <p:spPr>
          <a:xfrm>
            <a:off x="4155636" y="3131566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21</a:t>
            </a:r>
            <a:endParaRPr lang="en-GB" sz="3600" dirty="0"/>
          </a:p>
        </p:txBody>
      </p:sp>
      <p:sp>
        <p:nvSpPr>
          <p:cNvPr id="183" name="Hexagon 182"/>
          <p:cNvSpPr/>
          <p:nvPr/>
        </p:nvSpPr>
        <p:spPr>
          <a:xfrm>
            <a:off x="4911492" y="826081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2</a:t>
            </a:r>
            <a:endParaRPr lang="en-GB" sz="3600" dirty="0"/>
          </a:p>
        </p:txBody>
      </p:sp>
      <p:sp>
        <p:nvSpPr>
          <p:cNvPr id="184" name="Hexagon 183"/>
          <p:cNvSpPr/>
          <p:nvPr/>
        </p:nvSpPr>
        <p:spPr>
          <a:xfrm>
            <a:off x="4911492" y="1484791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7</a:t>
            </a:r>
            <a:endParaRPr lang="en-GB" sz="3600" dirty="0"/>
          </a:p>
        </p:txBody>
      </p:sp>
      <p:sp>
        <p:nvSpPr>
          <p:cNvPr id="185" name="Hexagon 184"/>
          <p:cNvSpPr/>
          <p:nvPr/>
        </p:nvSpPr>
        <p:spPr>
          <a:xfrm>
            <a:off x="4911492" y="2143501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12</a:t>
            </a:r>
            <a:endParaRPr lang="en-GB" sz="3600" dirty="0"/>
          </a:p>
        </p:txBody>
      </p:sp>
      <p:sp>
        <p:nvSpPr>
          <p:cNvPr id="186" name="Hexagon 185"/>
          <p:cNvSpPr/>
          <p:nvPr/>
        </p:nvSpPr>
        <p:spPr>
          <a:xfrm>
            <a:off x="4911492" y="2802211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17</a:t>
            </a:r>
            <a:endParaRPr lang="en-GB" sz="3600" dirty="0"/>
          </a:p>
        </p:txBody>
      </p:sp>
      <p:sp>
        <p:nvSpPr>
          <p:cNvPr id="187" name="Hexagon 186"/>
          <p:cNvSpPr/>
          <p:nvPr/>
        </p:nvSpPr>
        <p:spPr>
          <a:xfrm>
            <a:off x="4911492" y="3460921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22</a:t>
            </a:r>
            <a:endParaRPr lang="en-GB" sz="3600" dirty="0"/>
          </a:p>
        </p:txBody>
      </p:sp>
      <p:sp>
        <p:nvSpPr>
          <p:cNvPr id="188" name="Hexagon 187"/>
          <p:cNvSpPr/>
          <p:nvPr/>
        </p:nvSpPr>
        <p:spPr>
          <a:xfrm>
            <a:off x="5666660" y="496726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3</a:t>
            </a:r>
            <a:endParaRPr lang="en-GB" sz="3600" dirty="0"/>
          </a:p>
        </p:txBody>
      </p:sp>
      <p:sp>
        <p:nvSpPr>
          <p:cNvPr id="189" name="Hexagon 188"/>
          <p:cNvSpPr/>
          <p:nvPr/>
        </p:nvSpPr>
        <p:spPr>
          <a:xfrm>
            <a:off x="5666660" y="1155436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8</a:t>
            </a:r>
            <a:endParaRPr lang="en-GB" sz="3600" dirty="0"/>
          </a:p>
        </p:txBody>
      </p:sp>
      <p:sp>
        <p:nvSpPr>
          <p:cNvPr id="190" name="Hexagon 189"/>
          <p:cNvSpPr/>
          <p:nvPr/>
        </p:nvSpPr>
        <p:spPr>
          <a:xfrm>
            <a:off x="5666660" y="1814146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13</a:t>
            </a:r>
            <a:endParaRPr lang="en-GB" sz="3600" dirty="0"/>
          </a:p>
        </p:txBody>
      </p:sp>
      <p:sp>
        <p:nvSpPr>
          <p:cNvPr id="191" name="Hexagon 190"/>
          <p:cNvSpPr/>
          <p:nvPr/>
        </p:nvSpPr>
        <p:spPr>
          <a:xfrm>
            <a:off x="5666660" y="2472856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18</a:t>
            </a:r>
            <a:endParaRPr lang="en-GB" sz="3600" dirty="0"/>
          </a:p>
        </p:txBody>
      </p:sp>
      <p:sp>
        <p:nvSpPr>
          <p:cNvPr id="192" name="Hexagon 191"/>
          <p:cNvSpPr/>
          <p:nvPr/>
        </p:nvSpPr>
        <p:spPr>
          <a:xfrm>
            <a:off x="5666660" y="3131566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23</a:t>
            </a:r>
            <a:endParaRPr lang="en-GB" sz="3600" dirty="0"/>
          </a:p>
        </p:txBody>
      </p:sp>
      <p:sp>
        <p:nvSpPr>
          <p:cNvPr id="193" name="Hexagon 192"/>
          <p:cNvSpPr/>
          <p:nvPr/>
        </p:nvSpPr>
        <p:spPr>
          <a:xfrm>
            <a:off x="6421380" y="828383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4</a:t>
            </a:r>
            <a:endParaRPr lang="en-GB" sz="3600" dirty="0"/>
          </a:p>
        </p:txBody>
      </p:sp>
      <p:sp>
        <p:nvSpPr>
          <p:cNvPr id="194" name="Hexagon 193"/>
          <p:cNvSpPr/>
          <p:nvPr/>
        </p:nvSpPr>
        <p:spPr>
          <a:xfrm>
            <a:off x="6421380" y="1487093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9</a:t>
            </a:r>
            <a:endParaRPr lang="en-GB" sz="3600" dirty="0"/>
          </a:p>
        </p:txBody>
      </p:sp>
      <p:sp>
        <p:nvSpPr>
          <p:cNvPr id="195" name="Hexagon 194"/>
          <p:cNvSpPr/>
          <p:nvPr/>
        </p:nvSpPr>
        <p:spPr>
          <a:xfrm>
            <a:off x="6421380" y="2145803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14</a:t>
            </a:r>
            <a:endParaRPr lang="en-GB" sz="3600" dirty="0"/>
          </a:p>
        </p:txBody>
      </p:sp>
      <p:sp>
        <p:nvSpPr>
          <p:cNvPr id="196" name="Hexagon 195"/>
          <p:cNvSpPr/>
          <p:nvPr/>
        </p:nvSpPr>
        <p:spPr>
          <a:xfrm>
            <a:off x="6421380" y="2804513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19</a:t>
            </a:r>
            <a:endParaRPr lang="en-GB" sz="3600" dirty="0"/>
          </a:p>
        </p:txBody>
      </p:sp>
      <p:sp>
        <p:nvSpPr>
          <p:cNvPr id="197" name="Hexagon 196"/>
          <p:cNvSpPr/>
          <p:nvPr/>
        </p:nvSpPr>
        <p:spPr>
          <a:xfrm>
            <a:off x="6421380" y="3463223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24</a:t>
            </a:r>
            <a:endParaRPr lang="en-GB" sz="3600" dirty="0"/>
          </a:p>
        </p:txBody>
      </p:sp>
      <p:sp>
        <p:nvSpPr>
          <p:cNvPr id="233" name="Rectangle 232">
            <a:hlinkClick r:id="" action="ppaction://hlinkshowjump?jump=lastslide"/>
          </p:cNvPr>
          <p:cNvSpPr/>
          <p:nvPr/>
        </p:nvSpPr>
        <p:spPr>
          <a:xfrm rot="16200000">
            <a:off x="6539246" y="1843923"/>
            <a:ext cx="3302245" cy="61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216" name="Hexagon 215"/>
          <p:cNvSpPr/>
          <p:nvPr/>
        </p:nvSpPr>
        <p:spPr>
          <a:xfrm>
            <a:off x="7167700" y="499028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5</a:t>
            </a:r>
            <a:endParaRPr lang="en-GB" sz="3600" dirty="0"/>
          </a:p>
        </p:txBody>
      </p:sp>
      <p:sp>
        <p:nvSpPr>
          <p:cNvPr id="217" name="Hexagon 216"/>
          <p:cNvSpPr/>
          <p:nvPr/>
        </p:nvSpPr>
        <p:spPr>
          <a:xfrm>
            <a:off x="7167700" y="1157738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10</a:t>
            </a:r>
            <a:endParaRPr lang="en-GB" sz="3600" dirty="0"/>
          </a:p>
        </p:txBody>
      </p:sp>
      <p:sp>
        <p:nvSpPr>
          <p:cNvPr id="226" name="Hexagon 225"/>
          <p:cNvSpPr/>
          <p:nvPr/>
        </p:nvSpPr>
        <p:spPr>
          <a:xfrm>
            <a:off x="7167700" y="1816448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15</a:t>
            </a:r>
            <a:endParaRPr lang="en-GB" sz="3600" dirty="0"/>
          </a:p>
        </p:txBody>
      </p:sp>
      <p:sp>
        <p:nvSpPr>
          <p:cNvPr id="227" name="Hexagon 226"/>
          <p:cNvSpPr/>
          <p:nvPr/>
        </p:nvSpPr>
        <p:spPr>
          <a:xfrm>
            <a:off x="7167700" y="2475158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20</a:t>
            </a:r>
            <a:endParaRPr lang="en-GB" sz="3600" dirty="0"/>
          </a:p>
        </p:txBody>
      </p:sp>
      <p:sp>
        <p:nvSpPr>
          <p:cNvPr id="228" name="Hexagon 227"/>
          <p:cNvSpPr/>
          <p:nvPr/>
        </p:nvSpPr>
        <p:spPr>
          <a:xfrm>
            <a:off x="7167700" y="3133868"/>
            <a:ext cx="922760" cy="658710"/>
          </a:xfrm>
          <a:prstGeom prst="hexagon">
            <a:avLst/>
          </a:prstGeom>
          <a:solidFill>
            <a:srgbClr val="B2B2B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25</a:t>
            </a:r>
            <a:endParaRPr lang="en-GB" sz="3600" dirty="0"/>
          </a:p>
        </p:txBody>
      </p:sp>
      <p:sp>
        <p:nvSpPr>
          <p:cNvPr id="3" name="TextBox 2">
            <a:hlinkClick r:id="" action="ppaction://hlinkshowjump?jump=lastslide"/>
          </p:cNvPr>
          <p:cNvSpPr txBox="1"/>
          <p:nvPr/>
        </p:nvSpPr>
        <p:spPr>
          <a:xfrm>
            <a:off x="948740" y="267494"/>
            <a:ext cx="19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Choose a question</a:t>
            </a:r>
            <a:endParaRPr lang="en-GB" b="1" dirty="0"/>
          </a:p>
        </p:txBody>
      </p:sp>
      <p:sp>
        <p:nvSpPr>
          <p:cNvPr id="103" name="TextBox 102">
            <a:hlinkClick r:id="" action="ppaction://hlinkshowjump?jump=lastslide"/>
          </p:cNvPr>
          <p:cNvSpPr txBox="1"/>
          <p:nvPr/>
        </p:nvSpPr>
        <p:spPr>
          <a:xfrm>
            <a:off x="5436096" y="-9207"/>
            <a:ext cx="3648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/>
              <a:t>Conceived by Julian Stribling. Developed by Dr Rob Weale (CELT)</a:t>
            </a:r>
            <a:endParaRPr lang="en-GB" sz="1000" b="1" dirty="0"/>
          </a:p>
        </p:txBody>
      </p:sp>
      <p:sp>
        <p:nvSpPr>
          <p:cNvPr id="2" name="TextBox 1">
            <a:hlinkClick r:id="" action="ppaction://hlinkshowjump?jump=previousslide"/>
          </p:cNvPr>
          <p:cNvSpPr txBox="1"/>
          <p:nvPr/>
        </p:nvSpPr>
        <p:spPr>
          <a:xfrm>
            <a:off x="406778" y="3632125"/>
            <a:ext cx="1356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Extra Questions</a:t>
            </a:r>
            <a:endParaRPr lang="en-GB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1763688" y="3579862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178" name="Rectangle 177"/>
          <p:cNvSpPr/>
          <p:nvPr/>
        </p:nvSpPr>
        <p:spPr>
          <a:xfrm>
            <a:off x="2094946" y="3579862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2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426204" y="3579862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3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757462" y="3580076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4</a:t>
            </a:r>
            <a:endParaRPr lang="en-GB" sz="1000" b="1" dirty="0" smtClean="0"/>
          </a:p>
        </p:txBody>
      </p:sp>
      <p:sp>
        <p:nvSpPr>
          <p:cNvPr id="182" name="Rectangle 181"/>
          <p:cNvSpPr/>
          <p:nvPr/>
        </p:nvSpPr>
        <p:spPr>
          <a:xfrm>
            <a:off x="3090365" y="3580076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5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1763688" y="3803334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6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2094946" y="3803570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200" name="Rectangle 199"/>
          <p:cNvSpPr/>
          <p:nvPr/>
        </p:nvSpPr>
        <p:spPr>
          <a:xfrm>
            <a:off x="2426204" y="3803334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8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757462" y="3803334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9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3090365" y="3803570"/>
            <a:ext cx="324000" cy="21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10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261469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99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0" fill="hold">
                      <p:stCondLst>
                        <p:cond delay="0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0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4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41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435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6" fill="hold">
                      <p:stCondLst>
                        <p:cond delay="0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90"/>
                                      </p:to>
                                    </p:animClr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4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4" fill="hold">
                      <p:stCondLst>
                        <p:cond delay="0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4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8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49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503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4" fill="hold">
                      <p:stCondLst>
                        <p:cond delay="0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1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2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528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9" fill="hold">
                      <p:stCondLst>
                        <p:cond delay="0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3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4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4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553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4" fill="hold">
                      <p:stCondLst>
                        <p:cond delay="0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6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7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8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9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9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603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4" fill="hold">
                      <p:stCondLst>
                        <p:cond delay="0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2" fill="hold">
                      <p:stCondLst>
                        <p:cond delay="indefinite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1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62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628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" fill="hold">
                      <p:stCondLst>
                        <p:cond delay="0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4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64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653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4" fill="hold">
                      <p:stCondLst>
                        <p:cond delay="0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5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6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0" fill="hold">
                      <p:stCondLst>
                        <p:cond delay="indefinite"/>
                      </p:stCondLst>
                      <p:childTnLst>
                        <p:par>
                          <p:cTn id="671" fill="hold">
                            <p:stCondLst>
                              <p:cond delay="0"/>
                            </p:stCondLst>
                            <p:childTnLst>
                              <p:par>
                                <p:cTn id="6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67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678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9" fill="hold">
                      <p:stCondLst>
                        <p:cond delay="0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8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9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5" fill="hold">
                      <p:stCondLst>
                        <p:cond delay="indefinite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69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703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4" fill="hold">
                      <p:stCondLst>
                        <p:cond delay="0"/>
                      </p:stCondLst>
                      <p:childTnLst>
                        <p:par>
                          <p:cTn id="705" fill="hold">
                            <p:stCondLst>
                              <p:cond delay="0"/>
                            </p:stCondLst>
                            <p:childTnLst>
                              <p:par>
                                <p:cTn id="7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1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0" fill="hold">
                      <p:stCondLst>
                        <p:cond delay="indefinite"/>
                      </p:stCondLst>
                      <p:childTnLst>
                        <p:par>
                          <p:cTn id="721" fill="hold">
                            <p:stCondLst>
                              <p:cond delay="0"/>
                            </p:stCondLst>
                            <p:childTnLst>
                              <p:par>
                                <p:cTn id="7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72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728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9" fill="hold">
                      <p:stCondLst>
                        <p:cond delay="0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>
                      <p:stCondLst>
                        <p:cond delay="indefinite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4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>
                      <p:stCondLst>
                        <p:cond delay="indefinite"/>
                      </p:stCondLst>
                      <p:childTnLst>
                        <p:par>
                          <p:cTn id="746" fill="hold">
                            <p:stCondLst>
                              <p:cond delay="0"/>
                            </p:stCondLst>
                            <p:childTnLst>
                              <p:par>
                                <p:cTn id="7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74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753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4" fill="hold">
                      <p:stCondLst>
                        <p:cond delay="0"/>
                      </p:stCondLst>
                      <p:childTnLst>
                        <p:par>
                          <p:cTn id="755" fill="hold">
                            <p:stCondLst>
                              <p:cond delay="0"/>
                            </p:stCondLst>
                            <p:childTnLst>
                              <p:par>
                                <p:cTn id="7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5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2" fill="hold">
                      <p:stCondLst>
                        <p:cond delay="indefinite"/>
                      </p:stCondLst>
                      <p:childTnLst>
                        <p:par>
                          <p:cTn id="763" fill="hold">
                            <p:stCondLst>
                              <p:cond delay="0"/>
                            </p:stCondLst>
                            <p:childTnLst>
                              <p:par>
                                <p:cTn id="7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6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0" fill="hold">
                      <p:stCondLst>
                        <p:cond delay="indefinite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77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778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9" fill="hold">
                      <p:stCondLst>
                        <p:cond delay="0"/>
                      </p:stCondLst>
                      <p:childTnLst>
                        <p:par>
                          <p:cTn id="780" fill="hold">
                            <p:stCondLst>
                              <p:cond delay="0"/>
                            </p:stCondLst>
                            <p:childTnLst>
                              <p:par>
                                <p:cTn id="7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8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>
                      <p:stCondLst>
                        <p:cond delay="indefinite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9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5" fill="hold">
                      <p:stCondLst>
                        <p:cond delay="indefinite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79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803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4" fill="hold">
                      <p:stCondLst>
                        <p:cond delay="0"/>
                      </p:stCondLst>
                      <p:childTnLst>
                        <p:par>
                          <p:cTn id="805" fill="hold">
                            <p:stCondLst>
                              <p:cond delay="0"/>
                            </p:stCondLst>
                            <p:childTnLst>
                              <p:par>
                                <p:cTn id="8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0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1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0" fill="hold">
                      <p:stCondLst>
                        <p:cond delay="indefinite"/>
                      </p:stCondLst>
                      <p:childTnLst>
                        <p:par>
                          <p:cTn id="821" fill="hold">
                            <p:stCondLst>
                              <p:cond delay="0"/>
                            </p:stCondLst>
                            <p:childTnLst>
                              <p:par>
                                <p:cTn id="8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82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828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9" fill="hold">
                      <p:stCondLst>
                        <p:cond delay="0"/>
                      </p:stCondLst>
                      <p:childTnLst>
                        <p:par>
                          <p:cTn id="830" fill="hold">
                            <p:stCondLst>
                              <p:cond delay="0"/>
                            </p:stCondLst>
                            <p:childTnLst>
                              <p:par>
                                <p:cTn id="8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7" fill="hold">
                      <p:stCondLst>
                        <p:cond delay="indefinite"/>
                      </p:stCondLst>
                      <p:childTnLst>
                        <p:par>
                          <p:cTn id="838" fill="hold">
                            <p:stCondLst>
                              <p:cond delay="0"/>
                            </p:stCondLst>
                            <p:childTnLst>
                              <p:par>
                                <p:cTn id="8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4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5" fill="hold">
                      <p:stCondLst>
                        <p:cond delay="indefinite"/>
                      </p:stCondLst>
                      <p:childTnLst>
                        <p:par>
                          <p:cTn id="846" fill="hold">
                            <p:stCondLst>
                              <p:cond delay="0"/>
                            </p:stCondLst>
                            <p:childTnLst>
                              <p:par>
                                <p:cTn id="8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84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853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4" fill="hold">
                      <p:stCondLst>
                        <p:cond delay="0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5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2" fill="hold">
                      <p:stCondLst>
                        <p:cond delay="indefinite"/>
                      </p:stCondLst>
                      <p:childTnLst>
                        <p:par>
                          <p:cTn id="863" fill="hold">
                            <p:stCondLst>
                              <p:cond delay="0"/>
                            </p:stCondLst>
                            <p:childTnLst>
                              <p:par>
                                <p:cTn id="8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6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0" fill="hold">
                      <p:stCondLst>
                        <p:cond delay="indefinite"/>
                      </p:stCondLst>
                      <p:childTnLst>
                        <p:par>
                          <p:cTn id="871" fill="hold">
                            <p:stCondLst>
                              <p:cond delay="0"/>
                            </p:stCondLst>
                            <p:childTnLst>
                              <p:par>
                                <p:cTn id="8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87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878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9" fill="hold">
                      <p:stCondLst>
                        <p:cond delay="0"/>
                      </p:stCondLst>
                      <p:childTnLst>
                        <p:par>
                          <p:cTn id="880" fill="hold">
                            <p:stCondLst>
                              <p:cond delay="0"/>
                            </p:stCondLst>
                            <p:childTnLst>
                              <p:par>
                                <p:cTn id="8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7" fill="hold">
                      <p:stCondLst>
                        <p:cond delay="indefinite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9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5" fill="hold">
                      <p:stCondLst>
                        <p:cond delay="indefinite"/>
                      </p:stCondLst>
                      <p:childTnLst>
                        <p:par>
                          <p:cTn id="896" fill="hold">
                            <p:stCondLst>
                              <p:cond delay="0"/>
                            </p:stCondLst>
                            <p:childTnLst>
                              <p:par>
                                <p:cTn id="8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89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903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4" fill="hold">
                      <p:stCondLst>
                        <p:cond delay="0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0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2" fill="hold">
                      <p:stCondLst>
                        <p:cond delay="indefinite"/>
                      </p:stCondLst>
                      <p:childTnLst>
                        <p:par>
                          <p:cTn id="913" fill="hold">
                            <p:stCondLst>
                              <p:cond delay="0"/>
                            </p:stCondLst>
                            <p:childTnLst>
                              <p:par>
                                <p:cTn id="9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1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0" fill="hold">
                      <p:stCondLst>
                        <p:cond delay="indefinite"/>
                      </p:stCondLst>
                      <p:childTnLst>
                        <p:par>
                          <p:cTn id="921" fill="hold">
                            <p:stCondLst>
                              <p:cond delay="0"/>
                            </p:stCondLst>
                            <p:childTnLst>
                              <p:par>
                                <p:cTn id="9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92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928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9" fill="hold">
                      <p:stCondLst>
                        <p:cond delay="0"/>
                      </p:stCondLst>
                      <p:childTnLst>
                        <p:par>
                          <p:cTn id="930" fill="hold">
                            <p:stCondLst>
                              <p:cond delay="0"/>
                            </p:stCondLst>
                            <p:childTnLst>
                              <p:par>
                                <p:cTn id="9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3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7" fill="hold">
                      <p:stCondLst>
                        <p:cond delay="indefinite"/>
                      </p:stCondLst>
                      <p:childTnLst>
                        <p:par>
                          <p:cTn id="938" fill="hold">
                            <p:stCondLst>
                              <p:cond delay="0"/>
                            </p:stCondLst>
                            <p:childTnLst>
                              <p:par>
                                <p:cTn id="9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4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5" fill="hold">
                      <p:stCondLst>
                        <p:cond delay="indefinite"/>
                      </p:stCondLst>
                      <p:childTnLst>
                        <p:par>
                          <p:cTn id="946" fill="hold">
                            <p:stCondLst>
                              <p:cond delay="0"/>
                            </p:stCondLst>
                            <p:childTnLst>
                              <p:par>
                                <p:cTn id="9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94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953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4" fill="hold">
                      <p:stCondLst>
                        <p:cond delay="0"/>
                      </p:stCondLst>
                      <p:childTnLst>
                        <p:par>
                          <p:cTn id="955" fill="hold">
                            <p:stCondLst>
                              <p:cond delay="0"/>
                            </p:stCondLst>
                            <p:childTnLst>
                              <p:par>
                                <p:cTn id="9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58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9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1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6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9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0" fill="hold">
                      <p:stCondLst>
                        <p:cond delay="indefinite"/>
                      </p:stCondLst>
                      <p:childTnLst>
                        <p:par>
                          <p:cTn id="971" fill="hold">
                            <p:stCondLst>
                              <p:cond delay="0"/>
                            </p:stCondLst>
                            <p:childTnLst>
                              <p:par>
                                <p:cTn id="9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97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97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9" fill="hold">
                      <p:stCondLst>
                        <p:cond delay="0"/>
                      </p:stCondLst>
                      <p:childTnLst>
                        <p:par>
                          <p:cTn id="980" fill="hold">
                            <p:stCondLst>
                              <p:cond delay="0"/>
                            </p:stCondLst>
                            <p:childTnLst>
                              <p:par>
                                <p:cTn id="9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8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6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7" fill="hold">
                      <p:stCondLst>
                        <p:cond delay="indefinite"/>
                      </p:stCondLst>
                      <p:childTnLst>
                        <p:par>
                          <p:cTn id="988" fill="hold">
                            <p:stCondLst>
                              <p:cond delay="0"/>
                            </p:stCondLst>
                            <p:childTnLst>
                              <p:par>
                                <p:cTn id="9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9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5" fill="hold">
                      <p:stCondLst>
                        <p:cond delay="indefinite"/>
                      </p:stCondLst>
                      <p:childTnLst>
                        <p:par>
                          <p:cTn id="996" fill="hold">
                            <p:stCondLst>
                              <p:cond delay="0"/>
                            </p:stCondLst>
                            <p:childTnLst>
                              <p:par>
                                <p:cTn id="9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99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003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4" fill="hold">
                      <p:stCondLst>
                        <p:cond delay="0"/>
                      </p:stCondLst>
                      <p:childTnLst>
                        <p:par>
                          <p:cTn id="1005" fill="hold">
                            <p:stCondLst>
                              <p:cond delay="0"/>
                            </p:stCondLst>
                            <p:childTnLst>
                              <p:par>
                                <p:cTn id="10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0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1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2" fill="hold">
                      <p:stCondLst>
                        <p:cond delay="indefinite"/>
                      </p:stCondLst>
                      <p:childTnLst>
                        <p:par>
                          <p:cTn id="1013" fill="hold">
                            <p:stCondLst>
                              <p:cond delay="0"/>
                            </p:stCondLst>
                            <p:childTnLst>
                              <p:par>
                                <p:cTn id="10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01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0" fill="hold">
                      <p:stCondLst>
                        <p:cond delay="indefinite"/>
                      </p:stCondLst>
                      <p:childTnLst>
                        <p:par>
                          <p:cTn id="1021" fill="hold">
                            <p:stCondLst>
                              <p:cond delay="0"/>
                            </p:stCondLst>
                            <p:childTnLst>
                              <p:par>
                                <p:cTn id="10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02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02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9" fill="hold">
                      <p:stCondLst>
                        <p:cond delay="0"/>
                      </p:stCondLst>
                      <p:childTnLst>
                        <p:par>
                          <p:cTn id="1030" fill="hold">
                            <p:stCondLst>
                              <p:cond delay="0"/>
                            </p:stCondLst>
                            <p:childTnLst>
                              <p:par>
                                <p:cTn id="10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3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4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6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7" fill="hold">
                      <p:stCondLst>
                        <p:cond delay="indefinite"/>
                      </p:stCondLst>
                      <p:childTnLst>
                        <p:par>
                          <p:cTn id="1038" fill="hold">
                            <p:stCondLst>
                              <p:cond delay="0"/>
                            </p:stCondLst>
                            <p:childTnLst>
                              <p:par>
                                <p:cTn id="10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041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4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5" fill="hold">
                      <p:stCondLst>
                        <p:cond delay="indefinite"/>
                      </p:stCondLst>
                      <p:childTnLst>
                        <p:par>
                          <p:cTn id="1046" fill="hold">
                            <p:stCondLst>
                              <p:cond delay="0"/>
                            </p:stCondLst>
                            <p:childTnLst>
                              <p:par>
                                <p:cTn id="10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8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049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053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4" fill="hold">
                      <p:stCondLst>
                        <p:cond delay="0"/>
                      </p:stCondLst>
                      <p:childTnLst>
                        <p:par>
                          <p:cTn id="1055" fill="hold">
                            <p:stCondLst>
                              <p:cond delay="0"/>
                            </p:stCondLst>
                            <p:childTnLst>
                              <p:par>
                                <p:cTn id="10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58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9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1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2" fill="hold">
                      <p:stCondLst>
                        <p:cond delay="indefinite"/>
                      </p:stCondLst>
                      <p:childTnLst>
                        <p:par>
                          <p:cTn id="1063" fill="hold">
                            <p:stCondLst>
                              <p:cond delay="0"/>
                            </p:stCondLst>
                            <p:childTnLst>
                              <p:par>
                                <p:cTn id="10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066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9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0" fill="hold">
                      <p:stCondLst>
                        <p:cond delay="indefinite"/>
                      </p:stCondLst>
                      <p:childTnLst>
                        <p:par>
                          <p:cTn id="1071" fill="hold">
                            <p:stCondLst>
                              <p:cond delay="0"/>
                            </p:stCondLst>
                            <p:childTnLst>
                              <p:par>
                                <p:cTn id="10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3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07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07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9" fill="hold">
                      <p:stCondLst>
                        <p:cond delay="0"/>
                      </p:stCondLst>
                      <p:childTnLst>
                        <p:par>
                          <p:cTn id="1080" fill="hold">
                            <p:stCondLst>
                              <p:cond delay="0"/>
                            </p:stCondLst>
                            <p:childTnLst>
                              <p:par>
                                <p:cTn id="10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7" fill="hold">
                      <p:stCondLst>
                        <p:cond delay="indefinite"/>
                      </p:stCondLst>
                      <p:childTnLst>
                        <p:par>
                          <p:cTn id="1088" fill="hold">
                            <p:stCondLst>
                              <p:cond delay="0"/>
                            </p:stCondLst>
                            <p:childTnLst>
                              <p:par>
                                <p:cTn id="10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1" fill="hold">
                            <p:stCondLst>
                              <p:cond delay="0"/>
                            </p:stCondLst>
                            <p:childTnLst>
                              <p:par>
                                <p:cTn id="109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96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7" fill="hold">
                      <p:stCondLst>
                        <p:cond delay="0"/>
                      </p:stCondLst>
                      <p:childTnLst>
                        <p:par>
                          <p:cTn id="1098" fill="hold">
                            <p:stCondLst>
                              <p:cond delay="0"/>
                            </p:stCondLst>
                            <p:childTnLst>
                              <p:par>
                                <p:cTn id="10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0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5" fill="hold">
                      <p:stCondLst>
                        <p:cond delay="indefinite"/>
                      </p:stCondLst>
                      <p:childTnLst>
                        <p:par>
                          <p:cTn id="1106" fill="hold">
                            <p:stCondLst>
                              <p:cond delay="0"/>
                            </p:stCondLst>
                            <p:childTnLst>
                              <p:par>
                                <p:cTn id="1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114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5" fill="hold">
                      <p:stCondLst>
                        <p:cond delay="0"/>
                      </p:stCondLst>
                      <p:childTnLst>
                        <p:par>
                          <p:cTn id="1116" fill="hold">
                            <p:stCondLst>
                              <p:cond delay="0"/>
                            </p:stCondLst>
                            <p:childTnLst>
                              <p:par>
                                <p:cTn id="1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2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3" fill="hold">
                      <p:stCondLst>
                        <p:cond delay="indefinite"/>
                      </p:stCondLst>
                      <p:childTnLst>
                        <p:par>
                          <p:cTn id="1124" fill="hold">
                            <p:stCondLst>
                              <p:cond delay="0"/>
                            </p:stCondLst>
                            <p:childTnLst>
                              <p:par>
                                <p:cTn id="1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7" fill="hold">
                            <p:stCondLst>
                              <p:cond delay="0"/>
                            </p:stCondLst>
                            <p:childTnLst>
                              <p:par>
                                <p:cTn id="11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113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3" fill="hold">
                      <p:stCondLst>
                        <p:cond delay="0"/>
                      </p:stCondLst>
                      <p:childTnLst>
                        <p:par>
                          <p:cTn id="1134" fill="hold">
                            <p:stCondLst>
                              <p:cond delay="0"/>
                            </p:stCondLst>
                            <p:childTnLst>
                              <p:par>
                                <p:cTn id="1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3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1" fill="hold">
                      <p:stCondLst>
                        <p:cond delay="indefinite"/>
                      </p:stCondLst>
                      <p:childTnLst>
                        <p:par>
                          <p:cTn id="1142" fill="hold">
                            <p:stCondLst>
                              <p:cond delay="0"/>
                            </p:stCondLst>
                            <p:childTnLst>
                              <p:par>
                                <p:cTn id="1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5" fill="hold">
                            <p:stCondLst>
                              <p:cond delay="0"/>
                            </p:stCondLst>
                            <p:childTnLst>
                              <p:par>
                                <p:cTn id="114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1150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1" fill="hold">
                      <p:stCondLst>
                        <p:cond delay="0"/>
                      </p:stCondLst>
                      <p:childTnLst>
                        <p:par>
                          <p:cTn id="1152" fill="hold">
                            <p:stCondLst>
                              <p:cond delay="0"/>
                            </p:stCondLst>
                            <p:childTnLst>
                              <p:par>
                                <p:cTn id="1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5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9" fill="hold">
                      <p:stCondLst>
                        <p:cond delay="indefinite"/>
                      </p:stCondLst>
                      <p:childTnLst>
                        <p:par>
                          <p:cTn id="1160" fill="hold">
                            <p:stCondLst>
                              <p:cond delay="0"/>
                            </p:stCondLst>
                            <p:childTnLst>
                              <p:par>
                                <p:cTn id="11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3" fill="hold">
                            <p:stCondLst>
                              <p:cond delay="0"/>
                            </p:stCondLst>
                            <p:childTnLst>
                              <p:par>
                                <p:cTn id="116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168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9" fill="hold">
                      <p:stCondLst>
                        <p:cond delay="0"/>
                      </p:stCondLst>
                      <p:childTnLst>
                        <p:par>
                          <p:cTn id="1170" fill="hold">
                            <p:stCondLst>
                              <p:cond delay="0"/>
                            </p:stCondLst>
                            <p:childTnLst>
                              <p:par>
                                <p:cTn id="1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7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7" fill="hold">
                      <p:stCondLst>
                        <p:cond delay="indefinite"/>
                      </p:stCondLst>
                      <p:childTnLst>
                        <p:par>
                          <p:cTn id="1178" fill="hold">
                            <p:stCondLst>
                              <p:cond delay="0"/>
                            </p:stCondLst>
                            <p:childTnLst>
                              <p:par>
                                <p:cTn id="11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1" fill="hold">
                            <p:stCondLst>
                              <p:cond delay="0"/>
                            </p:stCondLst>
                            <p:childTnLst>
                              <p:par>
                                <p:cTn id="118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1186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7" fill="hold">
                      <p:stCondLst>
                        <p:cond delay="0"/>
                      </p:stCondLst>
                      <p:childTnLst>
                        <p:par>
                          <p:cTn id="1188" fill="hold">
                            <p:stCondLst>
                              <p:cond delay="0"/>
                            </p:stCondLst>
                            <p:childTnLst>
                              <p:par>
                                <p:cTn id="1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9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5" fill="hold">
                      <p:stCondLst>
                        <p:cond delay="indefinite"/>
                      </p:stCondLst>
                      <p:childTnLst>
                        <p:par>
                          <p:cTn id="1196" fill="hold">
                            <p:stCondLst>
                              <p:cond delay="0"/>
                            </p:stCondLst>
                            <p:childTnLst>
                              <p:par>
                                <p:cTn id="11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9" fill="hold">
                            <p:stCondLst>
                              <p:cond delay="0"/>
                            </p:stCondLst>
                            <p:childTnLst>
                              <p:par>
                                <p:cTn id="12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1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1204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5" fill="hold">
                      <p:stCondLst>
                        <p:cond delay="0"/>
                      </p:stCondLst>
                      <p:childTnLst>
                        <p:par>
                          <p:cTn id="1206" fill="hold">
                            <p:stCondLst>
                              <p:cond delay="0"/>
                            </p:stCondLst>
                            <p:childTnLst>
                              <p:par>
                                <p:cTn id="1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1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3" fill="hold">
                      <p:stCondLst>
                        <p:cond delay="indefinite"/>
                      </p:stCondLst>
                      <p:childTnLst>
                        <p:par>
                          <p:cTn id="1214" fill="hold">
                            <p:stCondLst>
                              <p:cond delay="0"/>
                            </p:stCondLst>
                            <p:childTnLst>
                              <p:par>
                                <p:cTn id="12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7" fill="hold">
                            <p:stCondLst>
                              <p:cond delay="0"/>
                            </p:stCondLst>
                            <p:childTnLst>
                              <p:par>
                                <p:cTn id="12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9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1222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3" fill="hold">
                      <p:stCondLst>
                        <p:cond delay="0"/>
                      </p:stCondLst>
                      <p:childTnLst>
                        <p:par>
                          <p:cTn id="1224" fill="hold">
                            <p:stCondLst>
                              <p:cond delay="0"/>
                            </p:stCondLst>
                            <p:childTnLst>
                              <p:par>
                                <p:cTn id="1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2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1" fill="hold">
                      <p:stCondLst>
                        <p:cond delay="indefinite"/>
                      </p:stCondLst>
                      <p:childTnLst>
                        <p:par>
                          <p:cTn id="1232" fill="hold">
                            <p:stCondLst>
                              <p:cond delay="0"/>
                            </p:stCondLst>
                            <p:childTnLst>
                              <p:par>
                                <p:cTn id="12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5" fill="hold">
                            <p:stCondLst>
                              <p:cond delay="0"/>
                            </p:stCondLst>
                            <p:childTnLst>
                              <p:par>
                                <p:cTn id="12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1240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1" fill="hold">
                      <p:stCondLst>
                        <p:cond delay="0"/>
                      </p:stCondLst>
                      <p:childTnLst>
                        <p:par>
                          <p:cTn id="1242" fill="hold">
                            <p:stCondLst>
                              <p:cond delay="0"/>
                            </p:stCondLst>
                            <p:childTnLst>
                              <p:par>
                                <p:cTn id="1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6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4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9" fill="hold">
                      <p:stCondLst>
                        <p:cond delay="indefinite"/>
                      </p:stCondLst>
                      <p:childTnLst>
                        <p:par>
                          <p:cTn id="1250" fill="hold">
                            <p:stCondLst>
                              <p:cond delay="0"/>
                            </p:stCondLst>
                            <p:childTnLst>
                              <p:par>
                                <p:cTn id="12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3" fill="hold">
                            <p:stCondLst>
                              <p:cond delay="0"/>
                            </p:stCondLst>
                            <p:childTnLst>
                              <p:par>
                                <p:cTn id="125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6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</p:childTnLst>
        </p:cTn>
      </p:par>
    </p:tnLst>
    <p:bldLst>
      <p:bldP spid="211" grpId="0" animBg="1"/>
      <p:bldP spid="211" grpId="1" animBg="1"/>
      <p:bldP spid="210" grpId="0" animBg="1"/>
      <p:bldP spid="210" grpId="1" animBg="1"/>
      <p:bldP spid="209" grpId="0" animBg="1"/>
      <p:bldP spid="209" grpId="1" animBg="1"/>
      <p:bldP spid="208" grpId="0" animBg="1"/>
      <p:bldP spid="208" grpId="1" animBg="1"/>
      <p:bldP spid="207" grpId="0" animBg="1"/>
      <p:bldP spid="207" grpId="1" animBg="1"/>
      <p:bldP spid="206" grpId="0" animBg="1"/>
      <p:bldP spid="206" grpId="1" animBg="1"/>
      <p:bldP spid="205" grpId="0" animBg="1"/>
      <p:bldP spid="205" grpId="1" animBg="1"/>
      <p:bldP spid="204" grpId="0" animBg="1"/>
      <p:bldP spid="204" grpId="1" animBg="1"/>
      <p:bldP spid="203" grpId="0" animBg="1"/>
      <p:bldP spid="203" grpId="1" animBg="1"/>
      <p:bldP spid="13" grpId="0" animBg="1"/>
      <p:bldP spid="13" grpId="1" animBg="1"/>
      <p:bldP spid="225" grpId="0" animBg="1"/>
      <p:bldP spid="225" grpId="1" animBg="1"/>
      <p:bldP spid="224" grpId="0" animBg="1"/>
      <p:bldP spid="224" grpId="1" animBg="1"/>
      <p:bldP spid="223" grpId="0" animBg="1"/>
      <p:bldP spid="223" grpId="1" animBg="1"/>
      <p:bldP spid="222" grpId="0" animBg="1"/>
      <p:bldP spid="222" grpId="1" animBg="1"/>
      <p:bldP spid="221" grpId="0" animBg="1"/>
      <p:bldP spid="221" grpId="1" animBg="1"/>
      <p:bldP spid="121" grpId="0" animBg="1"/>
      <p:bldP spid="121" grpId="1" animBg="1"/>
      <p:bldP spid="120" grpId="0" animBg="1"/>
      <p:bldP spid="120" grpId="1" animBg="1"/>
      <p:bldP spid="119" grpId="0" animBg="1"/>
      <p:bldP spid="119" grpId="1" animBg="1"/>
      <p:bldP spid="118" grpId="0" animBg="1"/>
      <p:bldP spid="118" grpId="1" animBg="1"/>
      <p:bldP spid="117" grpId="0" animBg="1"/>
      <p:bldP spid="117" grpId="1" animBg="1"/>
      <p:bldP spid="116" grpId="0" animBg="1"/>
      <p:bldP spid="116" grpId="1" animBg="1"/>
      <p:bldP spid="115" grpId="0" animBg="1"/>
      <p:bldP spid="115" grpId="1" animBg="1"/>
      <p:bldP spid="114" grpId="0" animBg="1"/>
      <p:bldP spid="114" grpId="1" animBg="1"/>
      <p:bldP spid="113" grpId="0" animBg="1"/>
      <p:bldP spid="113" grpId="1" animBg="1"/>
      <p:bldP spid="112" grpId="0" animBg="1"/>
      <p:bldP spid="112" grpId="1" animBg="1"/>
      <p:bldP spid="111" grpId="0" animBg="1"/>
      <p:bldP spid="111" grpId="1" animBg="1"/>
      <p:bldP spid="110" grpId="0" animBg="1"/>
      <p:bldP spid="110" grpId="1" animBg="1"/>
      <p:bldP spid="109" grpId="0" animBg="1"/>
      <p:bldP spid="109" grpId="1" animBg="1"/>
      <p:bldP spid="108" grpId="0" animBg="1"/>
      <p:bldP spid="108" grpId="1" animBg="1"/>
      <p:bldP spid="107" grpId="0" animBg="1"/>
      <p:bldP spid="107" grpId="1" animBg="1"/>
      <p:bldP spid="106" grpId="0" animBg="1"/>
      <p:bldP spid="106" grpId="1" animBg="1"/>
      <p:bldP spid="105" grpId="0" animBg="1"/>
      <p:bldP spid="105" grpId="1" animBg="1"/>
      <p:bldP spid="102" grpId="0" animBg="1"/>
      <p:bldP spid="102" grpId="1" animBg="1"/>
      <p:bldP spid="82" grpId="0" animBg="1"/>
      <p:bldP spid="82" grpId="1" animBg="1"/>
      <p:bldP spid="9" grpId="0" animBg="1"/>
      <p:bldP spid="9" grpId="1" animBg="1"/>
      <p:bldP spid="5" grpId="0" animBg="1"/>
      <p:bldP spid="5" grpId="1" animBg="1"/>
      <p:bldP spid="5" grpId="2" animBg="1"/>
      <p:bldP spid="134" grpId="0" animBg="1"/>
      <p:bldP spid="134" grpId="1" animBg="1"/>
      <p:bldP spid="134" grpId="2" animBg="1"/>
      <p:bldP spid="135" grpId="0" animBg="1"/>
      <p:bldP spid="135" grpId="1" animBg="1"/>
      <p:bldP spid="135" grpId="2" animBg="1"/>
      <p:bldP spid="136" grpId="0" animBg="1"/>
      <p:bldP spid="136" grpId="1" animBg="1"/>
      <p:bldP spid="136" grpId="2" animBg="1"/>
      <p:bldP spid="137" grpId="0" animBg="1"/>
      <p:bldP spid="137" grpId="1" animBg="1"/>
      <p:bldP spid="137" grpId="2" animBg="1"/>
      <p:bldP spid="183" grpId="0" animBg="1"/>
      <p:bldP spid="183" grpId="1" animBg="1"/>
      <p:bldP spid="183" grpId="2" animBg="1"/>
      <p:bldP spid="184" grpId="0" animBg="1"/>
      <p:bldP spid="184" grpId="1" animBg="1"/>
      <p:bldP spid="184" grpId="2" animBg="1"/>
      <p:bldP spid="185" grpId="0" animBg="1"/>
      <p:bldP spid="185" grpId="1" animBg="1"/>
      <p:bldP spid="185" grpId="2" animBg="1"/>
      <p:bldP spid="186" grpId="0" animBg="1"/>
      <p:bldP spid="186" grpId="1" animBg="1"/>
      <p:bldP spid="186" grpId="2" animBg="1"/>
      <p:bldP spid="187" grpId="0" animBg="1"/>
      <p:bldP spid="187" grpId="1" animBg="1"/>
      <p:bldP spid="187" grpId="2" animBg="1"/>
      <p:bldP spid="188" grpId="0" animBg="1"/>
      <p:bldP spid="188" grpId="1" animBg="1"/>
      <p:bldP spid="188" grpId="2" animBg="1"/>
      <p:bldP spid="189" grpId="0" animBg="1"/>
      <p:bldP spid="189" grpId="1" animBg="1"/>
      <p:bldP spid="189" grpId="2" animBg="1"/>
      <p:bldP spid="190" grpId="0" animBg="1"/>
      <p:bldP spid="190" grpId="1" animBg="1"/>
      <p:bldP spid="190" grpId="2" animBg="1"/>
      <p:bldP spid="191" grpId="0" animBg="1"/>
      <p:bldP spid="191" grpId="1" animBg="1"/>
      <p:bldP spid="191" grpId="2" animBg="1"/>
      <p:bldP spid="192" grpId="0" animBg="1"/>
      <p:bldP spid="192" grpId="1" animBg="1"/>
      <p:bldP spid="192" grpId="2" animBg="1"/>
      <p:bldP spid="193" grpId="0" animBg="1"/>
      <p:bldP spid="193" grpId="1" animBg="1"/>
      <p:bldP spid="193" grpId="2" animBg="1"/>
      <p:bldP spid="194" grpId="0" animBg="1"/>
      <p:bldP spid="194" grpId="1" animBg="1"/>
      <p:bldP spid="194" grpId="2" animBg="1"/>
      <p:bldP spid="195" grpId="0" animBg="1"/>
      <p:bldP spid="195" grpId="1" animBg="1"/>
      <p:bldP spid="195" grpId="2" animBg="1"/>
      <p:bldP spid="196" grpId="0" animBg="1"/>
      <p:bldP spid="196" grpId="1" animBg="1"/>
      <p:bldP spid="196" grpId="2" animBg="1"/>
      <p:bldP spid="197" grpId="0" animBg="1"/>
      <p:bldP spid="197" grpId="1" animBg="1"/>
      <p:bldP spid="197" grpId="2" animBg="1"/>
      <p:bldP spid="216" grpId="0" animBg="1"/>
      <p:bldP spid="216" grpId="1" animBg="1"/>
      <p:bldP spid="216" grpId="2" animBg="1"/>
      <p:bldP spid="217" grpId="0" animBg="1"/>
      <p:bldP spid="217" grpId="1" animBg="1"/>
      <p:bldP spid="217" grpId="2" animBg="1"/>
      <p:bldP spid="226" grpId="0" animBg="1"/>
      <p:bldP spid="226" grpId="1" animBg="1"/>
      <p:bldP spid="226" grpId="2" animBg="1"/>
      <p:bldP spid="227" grpId="0" animBg="1"/>
      <p:bldP spid="227" grpId="1" animBg="1"/>
      <p:bldP spid="227" grpId="2" animBg="1"/>
      <p:bldP spid="228" grpId="0" animBg="1"/>
      <p:bldP spid="228" grpId="1" animBg="1"/>
      <p:bldP spid="228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160</Words>
  <Application>Microsoft Office PowerPoint</Application>
  <PresentationFormat>On-screen Show (16:9)</PresentationFormat>
  <Paragraphs>100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 Montfort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Reviewer;RWeale@dmu.ac.uk</dc:creator>
  <cp:lastModifiedBy>Reviewer</cp:lastModifiedBy>
  <cp:revision>151</cp:revision>
  <dcterms:created xsi:type="dcterms:W3CDTF">2018-09-06T13:34:59Z</dcterms:created>
  <dcterms:modified xsi:type="dcterms:W3CDTF">2018-11-23T12:06:28Z</dcterms:modified>
</cp:coreProperties>
</file>